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00F63-82FB-7EDD-8D2C-AF0413DB2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B3248C-DBBA-EB93-7D7D-0979C7B9A5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38BD6-49D8-8A97-F476-0AFF43A9E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5BE3-F772-494F-A7BC-807334F96A1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452DF-3796-87C6-BD70-F80B49419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1C917-260B-C861-BF98-E37C8BA3E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0459-CA5F-4F6A-B71D-172A8D341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7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AEE82-A901-3AD3-D0AB-BD2DE987B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5E7C87-A408-2A9A-4C1A-1573A8C81D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A4CB9-A72F-F552-707A-FAC3EE773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5BE3-F772-494F-A7BC-807334F96A1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4F618-F739-5518-0A56-50991C8D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FFCD2-3F55-BBEA-E911-39CCACB03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0459-CA5F-4F6A-B71D-172A8D341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4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2D842F-7EF5-F163-1C09-B19F9E4D6B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70AD5-C810-3FA3-AFB0-EF07C9C61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1F0CA-9749-515F-F521-3ADC470AC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5BE3-F772-494F-A7BC-807334F96A1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2B421-56EB-D209-3CAC-D8E762102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5BEF3-C189-8B58-2FCA-9984E4159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0459-CA5F-4F6A-B71D-172A8D341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3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E6EFF-54B8-45D5-CBC8-B2CD8175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8730B-F1AC-7903-3F28-9044D8537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13596-7FE2-9FC6-DCC5-AF3BEFE8B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5BE3-F772-494F-A7BC-807334F96A1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03A0D-3A12-2258-C567-B43991F59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8344A-E4D7-16AF-F2A7-0B1862A86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0459-CA5F-4F6A-B71D-172A8D341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8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AA383-3083-4C92-3435-785337267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EFBE02-4AC3-976D-87AF-96D99C3D4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E7E11-2CAC-0E98-EBE1-BDCE9A555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5BE3-F772-494F-A7BC-807334F96A1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33A78-C163-E074-3DE1-3859665D7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6D646-D2B2-4F8A-2C9E-ED49A3244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0459-CA5F-4F6A-B71D-172A8D341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6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77BB1-7300-85D9-D6C4-EDB48D260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8467A-4B72-2EDB-1496-9A0592AD5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2F2BC-7287-D6A1-E846-BC7C8F952F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1E1F5-DC87-90A9-D3C4-33D1BD33A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5BE3-F772-494F-A7BC-807334F96A1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F8460-D300-A3C0-FBB9-75F1FDCC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B6E6F9-504E-54E0-841E-BF9868628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0459-CA5F-4F6A-B71D-172A8D341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20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14CF1-74ED-AE74-C68F-9BC32F928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DF4AD-B774-C5CF-E019-CAB211BED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FC76F2-8B47-C44C-75DF-177B932A3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8CD75-8C99-D245-F783-733C9361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F48B9F-DAA4-47E0-37C0-4F01609479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C54CF7-E4AF-AC5B-15BA-3702EF18F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5BE3-F772-494F-A7BC-807334F96A1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7FAE34-6603-3D9C-4F44-9DF31C3DD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FDE834-45F9-6859-DA10-F1AE0EFB1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0459-CA5F-4F6A-B71D-172A8D341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BD9B1-5C39-A74D-827A-1E176E8FA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D170B-2FBD-1102-292F-8D602CA33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5BE3-F772-494F-A7BC-807334F96A1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2B99CB-43A2-8332-39BD-FF0DBBB38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5095B7-85D2-A1CA-C9ED-D2F8F7285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0459-CA5F-4F6A-B71D-172A8D341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7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536844-8362-A253-6333-86291F8A4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5BE3-F772-494F-A7BC-807334F96A1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5506F4-9B03-F31D-9B90-9E582EEBB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4B8C8E-69A7-838A-D192-C5249BFA4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0459-CA5F-4F6A-B71D-172A8D341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2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53D66-2928-7C1D-BF5E-28D10393B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ED1FF-F5A7-8BA5-B33F-3D7108BC4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9C469-1226-E6A7-1C00-F1C17CFBD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F5F473-0F7D-A2E8-71DE-91F72C076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5BE3-F772-494F-A7BC-807334F96A1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991FC-5CF6-16CB-5F8C-F25D1E71F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E24D5-8340-0456-1DBA-E6EB4694D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0459-CA5F-4F6A-B71D-172A8D341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2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54D3-E95F-E61F-D40C-9C18C71C1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3C4EA3-3A0B-5FEF-70A4-88131322E1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50EA3B-FA60-19E2-3EE6-595DA68EB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7EE495-6F83-FB23-6302-96CD0B0BC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5BE3-F772-494F-A7BC-807334F96A1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03CFC-E9F3-E2BE-873B-8ACD5C86C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0C315F-F721-FD5B-1733-0407D09E4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20459-CA5F-4F6A-B71D-172A8D341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33AF79-4AD4-C042-D277-CC6527C75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B2A8D-742A-4B1B-B69E-9A0F497A8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F535B-8FA4-88FA-7B34-6511157AB3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85BE3-F772-494F-A7BC-807334F96A1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9FB1B-F1A8-CC39-CD0A-02F9B74B7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E8C5D-4606-BC59-8E65-0AE63939AC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0459-CA5F-4F6A-B71D-172A8D341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0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4295" y="0"/>
            <a:ext cx="8331200" cy="6858000"/>
            <a:chOff x="0" y="0"/>
            <a:chExt cx="2191522" cy="191389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191522" cy="1913890"/>
            </a:xfrm>
            <a:custGeom>
              <a:avLst/>
              <a:gdLst/>
              <a:ahLst/>
              <a:cxnLst/>
              <a:rect l="l" t="t" r="r" b="b"/>
              <a:pathLst>
                <a:path w="2191522" h="1913890">
                  <a:moveTo>
                    <a:pt x="0" y="0"/>
                  </a:moveTo>
                  <a:lnTo>
                    <a:pt x="2191522" y="0"/>
                  </a:lnTo>
                  <a:lnTo>
                    <a:pt x="2191522" y="1913890"/>
                  </a:lnTo>
                  <a:lnTo>
                    <a:pt x="0" y="1913890"/>
                  </a:lnTo>
                  <a:close/>
                </a:path>
              </a:pathLst>
            </a:custGeom>
            <a:solidFill>
              <a:srgbClr val="DEEBF7"/>
            </a:solidFill>
          </p:spPr>
        </p:sp>
      </p:grp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alphaModFix amt="31999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-5400000" flipV="1">
            <a:off x="8178800" y="2057400"/>
            <a:ext cx="5486400" cy="5486400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8341481" y="2301414"/>
            <a:ext cx="3709548" cy="8445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70"/>
              </a:lnSpc>
            </a:pPr>
            <a:r>
              <a:rPr lang="en-US" sz="4000" dirty="0">
                <a:solidFill>
                  <a:srgbClr val="DD837E"/>
                </a:solidFill>
                <a:latin typeface="Baguet Script" panose="00000500000000000000" pitchFamily="2" charset="0"/>
              </a:rPr>
              <a:t>Congratulations!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8482452" y="3387725"/>
            <a:ext cx="3709548" cy="7948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24"/>
              </a:lnSpc>
            </a:pPr>
            <a:r>
              <a:rPr lang="en-US" sz="3022" b="1" dirty="0">
                <a:solidFill>
                  <a:srgbClr val="001B5C"/>
                </a:solidFill>
                <a:latin typeface="Glacial Indifference Bold"/>
              </a:rPr>
              <a:t>2022 SIRS Early </a:t>
            </a:r>
          </a:p>
          <a:p>
            <a:pPr algn="ctr">
              <a:lnSpc>
                <a:spcPts val="2841"/>
              </a:lnSpc>
            </a:pPr>
            <a:r>
              <a:rPr lang="en-US" sz="3022" b="1" dirty="0">
                <a:solidFill>
                  <a:srgbClr val="001B5C"/>
                </a:solidFill>
                <a:latin typeface="Glacial Indifference Bold"/>
              </a:rPr>
              <a:t>Career Awardees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362608" y="297801"/>
            <a:ext cx="3972910" cy="61940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129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Joni Lee Pow, Trinidad and Tobago</a:t>
            </a:r>
          </a:p>
          <a:p>
            <a:pPr>
              <a:lnSpc>
                <a:spcPts val="2129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Nora </a:t>
            </a: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Penzel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, Italy</a:t>
            </a:r>
          </a:p>
          <a:p>
            <a:pPr>
              <a:lnSpc>
                <a:spcPts val="2129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Matthew Nour, United Kingdom</a:t>
            </a:r>
          </a:p>
          <a:p>
            <a:pPr>
              <a:lnSpc>
                <a:spcPts val="2129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Gamze Erzin, Turkey</a:t>
            </a:r>
          </a:p>
          <a:p>
            <a:pPr>
              <a:lnSpc>
                <a:spcPts val="2129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Covadonga Díaz-</a:t>
            </a: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Caneja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, Spain</a:t>
            </a:r>
          </a:p>
          <a:p>
            <a:pPr>
              <a:lnSpc>
                <a:spcPts val="2129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Benson Ku, United States</a:t>
            </a:r>
          </a:p>
          <a:p>
            <a:pPr>
              <a:lnSpc>
                <a:spcPts val="2129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Maria Francisca Alonso, Canada</a:t>
            </a:r>
          </a:p>
          <a:p>
            <a:pPr>
              <a:lnSpc>
                <a:spcPts val="2129"/>
              </a:lnSpc>
            </a:pP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Cecilie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Lemvigh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, Denmark</a:t>
            </a:r>
          </a:p>
          <a:p>
            <a:pPr>
              <a:lnSpc>
                <a:spcPts val="2129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Natalia Santos, Brazil</a:t>
            </a:r>
          </a:p>
          <a:p>
            <a:pPr>
              <a:lnSpc>
                <a:spcPts val="2129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Amedeo </a:t>
            </a: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Minichino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, United Kingdom</a:t>
            </a:r>
          </a:p>
          <a:p>
            <a:pPr>
              <a:lnSpc>
                <a:spcPts val="2129"/>
              </a:lnSpc>
            </a:pP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Ángeles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 Tepper, Chile</a:t>
            </a:r>
          </a:p>
          <a:p>
            <a:pPr>
              <a:lnSpc>
                <a:spcPts val="2129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Teresa Vargas, United States</a:t>
            </a:r>
          </a:p>
          <a:p>
            <a:pPr>
              <a:lnSpc>
                <a:spcPts val="2129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Katherine Jonas, United States</a:t>
            </a:r>
          </a:p>
          <a:p>
            <a:pPr>
              <a:lnSpc>
                <a:spcPts val="2129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Vincent Paquin, Canada</a:t>
            </a:r>
          </a:p>
          <a:p>
            <a:pPr>
              <a:lnSpc>
                <a:spcPts val="2129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Kwun Nam Chan, Hong Kong SAR China</a:t>
            </a:r>
          </a:p>
          <a:p>
            <a:pPr>
              <a:lnSpc>
                <a:spcPts val="2129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Paulina </a:t>
            </a: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Lukow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, United Kingdom</a:t>
            </a:r>
          </a:p>
          <a:p>
            <a:pPr>
              <a:lnSpc>
                <a:spcPts val="2129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Nathalie Rich, United Kingdom</a:t>
            </a:r>
          </a:p>
          <a:p>
            <a:pPr>
              <a:lnSpc>
                <a:spcPts val="2129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Laura </a:t>
            </a: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Fusar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-Poli, Italy</a:t>
            </a:r>
          </a:p>
          <a:p>
            <a:pPr>
              <a:lnSpc>
                <a:spcPts val="2129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Sandra Vieira, United Kingdom</a:t>
            </a:r>
          </a:p>
          <a:p>
            <a:pPr>
              <a:lnSpc>
                <a:spcPts val="2129"/>
              </a:lnSpc>
            </a:pP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Ezgi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 Ince Guliyev, Turkey</a:t>
            </a:r>
          </a:p>
          <a:p>
            <a:pPr>
              <a:lnSpc>
                <a:spcPts val="2129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Shalaila Haas, United States</a:t>
            </a:r>
          </a:p>
          <a:p>
            <a:pPr>
              <a:lnSpc>
                <a:spcPts val="2129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Emily Smith, Canada</a:t>
            </a:r>
          </a:p>
          <a:p>
            <a:pPr>
              <a:lnSpc>
                <a:spcPts val="2129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Paris Alexandros </a:t>
            </a: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Lalousis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, United Kingdom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641421" y="297801"/>
            <a:ext cx="3420422" cy="61940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140"/>
              </a:lnSpc>
            </a:pP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Niluja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Nadesalingam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, Switzerland</a:t>
            </a:r>
          </a:p>
          <a:p>
            <a:pPr>
              <a:lnSpc>
                <a:spcPts val="2140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Lorna Staines, Ireland</a:t>
            </a:r>
          </a:p>
          <a:p>
            <a:pPr>
              <a:lnSpc>
                <a:spcPts val="2140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Sunny Tang, United States</a:t>
            </a:r>
          </a:p>
          <a:p>
            <a:pPr>
              <a:lnSpc>
                <a:spcPts val="2140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Fabiana Corsi-Zuelli, Brazil</a:t>
            </a:r>
          </a:p>
          <a:p>
            <a:pPr>
              <a:lnSpc>
                <a:spcPts val="2140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Keri Ka-Yee Wong, United Kingdom</a:t>
            </a:r>
          </a:p>
          <a:p>
            <a:pPr>
              <a:lnSpc>
                <a:spcPts val="2140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Nikolai Albert, Denmark</a:t>
            </a:r>
          </a:p>
          <a:p>
            <a:pPr>
              <a:lnSpc>
                <a:spcPts val="2140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Enrico </a:t>
            </a: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D'Ambrosio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, Italy</a:t>
            </a:r>
          </a:p>
          <a:p>
            <a:pPr>
              <a:lnSpc>
                <a:spcPts val="2140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Wenjing Zhang, China</a:t>
            </a:r>
          </a:p>
          <a:p>
            <a:pPr>
              <a:lnSpc>
                <a:spcPts val="2140"/>
              </a:lnSpc>
            </a:pP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Umut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Kirli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, Turkey</a:t>
            </a:r>
          </a:p>
          <a:p>
            <a:pPr>
              <a:lnSpc>
                <a:spcPts val="2140"/>
              </a:lnSpc>
            </a:pP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Bodyl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 Brand, Netherlands</a:t>
            </a:r>
          </a:p>
          <a:p>
            <a:pPr>
              <a:lnSpc>
                <a:spcPts val="2140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Marieke Van der </a:t>
            </a: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Pluijm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, Netherlands</a:t>
            </a:r>
          </a:p>
          <a:p>
            <a:pPr>
              <a:lnSpc>
                <a:spcPts val="2140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Chuan Jiao, France</a:t>
            </a:r>
          </a:p>
          <a:p>
            <a:pPr>
              <a:lnSpc>
                <a:spcPts val="2140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Nahid Davoodian, Iran</a:t>
            </a:r>
          </a:p>
          <a:p>
            <a:pPr>
              <a:lnSpc>
                <a:spcPts val="2140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Joseph M </a:t>
            </a: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Barnby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, Australia</a:t>
            </a:r>
          </a:p>
          <a:p>
            <a:pPr>
              <a:lnSpc>
                <a:spcPts val="2140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Luciana Diaz-Cutraro, Spain</a:t>
            </a:r>
          </a:p>
          <a:p>
            <a:pPr>
              <a:lnSpc>
                <a:spcPts val="2140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Jakob Kaminski, Germany</a:t>
            </a:r>
          </a:p>
          <a:p>
            <a:pPr>
              <a:lnSpc>
                <a:spcPts val="2140"/>
              </a:lnSpc>
            </a:pP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Ceylan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Ergul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, Turkey</a:t>
            </a:r>
          </a:p>
          <a:p>
            <a:pPr>
              <a:lnSpc>
                <a:spcPts val="2140"/>
              </a:lnSpc>
            </a:pP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Parsa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Ravanfar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, Australia</a:t>
            </a:r>
          </a:p>
          <a:p>
            <a:pPr>
              <a:lnSpc>
                <a:spcPts val="2140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Akash </a:t>
            </a: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Prasannakumar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, India</a:t>
            </a:r>
          </a:p>
          <a:p>
            <a:pPr>
              <a:lnSpc>
                <a:spcPts val="2140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Luis Martinez </a:t>
            </a: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Agulleiro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, Spain</a:t>
            </a:r>
          </a:p>
          <a:p>
            <a:pPr>
              <a:lnSpc>
                <a:spcPts val="2140"/>
              </a:lnSpc>
            </a:pP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Kafilah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 Adeniran, Nigeria</a:t>
            </a:r>
          </a:p>
          <a:p>
            <a:pPr>
              <a:lnSpc>
                <a:spcPts val="2140"/>
              </a:lnSpc>
            </a:pP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Bobana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Samardžija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, Croatia</a:t>
            </a:r>
          </a:p>
          <a:p>
            <a:pPr>
              <a:lnSpc>
                <a:spcPts val="2140"/>
              </a:lnSpc>
            </a:pPr>
            <a:r>
              <a:rPr lang="en-US" dirty="0">
                <a:solidFill>
                  <a:srgbClr val="002060"/>
                </a:solidFill>
                <a:latin typeface="Glacial Indifference"/>
              </a:rPr>
              <a:t>Yael Cohen-</a:t>
            </a:r>
            <a:r>
              <a:rPr lang="en-US" dirty="0" err="1">
                <a:solidFill>
                  <a:srgbClr val="002060"/>
                </a:solidFill>
                <a:latin typeface="Glacial Indifference"/>
              </a:rPr>
              <a:t>Chazani</a:t>
            </a:r>
            <a:r>
              <a:rPr lang="en-US" dirty="0">
                <a:solidFill>
                  <a:srgbClr val="002060"/>
                </a:solidFill>
                <a:latin typeface="Glacial Indifference"/>
              </a:rPr>
              <a:t>, Israel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218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Baguet Script</vt:lpstr>
      <vt:lpstr>Calibri</vt:lpstr>
      <vt:lpstr>Calibri Light</vt:lpstr>
      <vt:lpstr>Glacial Indifference</vt:lpstr>
      <vt:lpstr>Glacial Indifference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Waldner</dc:creator>
  <cp:lastModifiedBy>Jenna Waldner</cp:lastModifiedBy>
  <cp:revision>1</cp:revision>
  <dcterms:created xsi:type="dcterms:W3CDTF">2022-05-02T18:42:10Z</dcterms:created>
  <dcterms:modified xsi:type="dcterms:W3CDTF">2022-05-02T18:44:45Z</dcterms:modified>
</cp:coreProperties>
</file>